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CBC3A-A952-466D-9BE3-13B689F6A51B}" type="datetimeFigureOut">
              <a:rPr lang="pt-PT" smtClean="0"/>
              <a:t>24-05-2013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0576-F4D9-4CE5-81A8-EA23D044C9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CBC3A-A952-466D-9BE3-13B689F6A51B}" type="datetimeFigureOut">
              <a:rPr lang="pt-PT" smtClean="0"/>
              <a:t>24-05-2013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0576-F4D9-4CE5-81A8-EA23D044C9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CBC3A-A952-466D-9BE3-13B689F6A51B}" type="datetimeFigureOut">
              <a:rPr lang="pt-PT" smtClean="0"/>
              <a:t>24-05-2013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0576-F4D9-4CE5-81A8-EA23D044C9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CBC3A-A952-466D-9BE3-13B689F6A51B}" type="datetimeFigureOut">
              <a:rPr lang="pt-PT" smtClean="0"/>
              <a:t>24-05-2013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0576-F4D9-4CE5-81A8-EA23D044C9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CBC3A-A952-466D-9BE3-13B689F6A51B}" type="datetimeFigureOut">
              <a:rPr lang="pt-PT" smtClean="0"/>
              <a:t>24-05-2013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0576-F4D9-4CE5-81A8-EA23D044C9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CBC3A-A952-466D-9BE3-13B689F6A51B}" type="datetimeFigureOut">
              <a:rPr lang="pt-PT" smtClean="0"/>
              <a:t>24-05-2013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0576-F4D9-4CE5-81A8-EA23D044C9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CBC3A-A952-466D-9BE3-13B689F6A51B}" type="datetimeFigureOut">
              <a:rPr lang="pt-PT" smtClean="0"/>
              <a:t>24-05-2013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0576-F4D9-4CE5-81A8-EA23D044C9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CBC3A-A952-466D-9BE3-13B689F6A51B}" type="datetimeFigureOut">
              <a:rPr lang="pt-PT" smtClean="0"/>
              <a:t>24-05-2013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0576-F4D9-4CE5-81A8-EA23D044C9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CBC3A-A952-466D-9BE3-13B689F6A51B}" type="datetimeFigureOut">
              <a:rPr lang="pt-PT" smtClean="0"/>
              <a:t>24-05-2013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0576-F4D9-4CE5-81A8-EA23D044C9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CBC3A-A952-466D-9BE3-13B689F6A51B}" type="datetimeFigureOut">
              <a:rPr lang="pt-PT" smtClean="0"/>
              <a:t>24-05-2013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0576-F4D9-4CE5-81A8-EA23D044C9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CBC3A-A952-466D-9BE3-13B689F6A51B}" type="datetimeFigureOut">
              <a:rPr lang="pt-PT" smtClean="0"/>
              <a:t>24-05-2013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0576-F4D9-4CE5-81A8-EA23D044C99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CBC3A-A952-466D-9BE3-13B689F6A51B}" type="datetimeFigureOut">
              <a:rPr lang="pt-PT" smtClean="0"/>
              <a:t>24-05-2013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E0576-F4D9-4CE5-81A8-EA23D044C991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prezi.com/qdlmc-qtt3ig/untitled-prezi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Utilizar material reciclável</a:t>
            </a:r>
            <a:endParaRPr lang="pt-PT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pt-PT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Algumas técnicas e ideias</a:t>
            </a:r>
            <a:endParaRPr lang="pt-PT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pt-PT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Índice:</a:t>
            </a:r>
            <a:endParaRPr lang="pt-PT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2528900"/>
            <a:ext cx="8568952" cy="1800200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ü"/>
            </a:pPr>
            <a:r>
              <a:rPr lang="pt-P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Existem programas de televisão com ideias para reutilizar materiais?</a:t>
            </a:r>
          </a:p>
          <a:p>
            <a:pPr algn="just">
              <a:buFont typeface="Wingdings" pitchFamily="2" charset="2"/>
              <a:buChar char="ü"/>
            </a:pPr>
            <a:r>
              <a:rPr lang="pt-P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Alguns dos vídeos feitos por esses programas</a:t>
            </a:r>
            <a:endParaRPr lang="pt-P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2475706"/>
          </a:xfrm>
        </p:spPr>
        <p:txBody>
          <a:bodyPr>
            <a:normAutofit/>
          </a:bodyPr>
          <a:lstStyle/>
          <a:p>
            <a:r>
              <a:rPr lang="pt-PT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Existem programas de televisão com ideias para reutilizar materiais?</a:t>
            </a:r>
            <a:endParaRPr lang="pt-PT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416824" cy="17526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pt-PT" dirty="0" smtClean="0">
                <a:solidFill>
                  <a:schemeClr val="tx1"/>
                </a:solidFill>
              </a:rPr>
              <a:t>Existem vários programas, entre eles o </a:t>
            </a:r>
            <a:r>
              <a:rPr lang="pt-PT" dirty="0" err="1" smtClean="0">
                <a:solidFill>
                  <a:schemeClr val="tx1"/>
                </a:solidFill>
              </a:rPr>
              <a:t>Art</a:t>
            </a:r>
            <a:r>
              <a:rPr lang="pt-PT" dirty="0" smtClean="0">
                <a:solidFill>
                  <a:schemeClr val="tx1"/>
                </a:solidFill>
              </a:rPr>
              <a:t> </a:t>
            </a:r>
            <a:r>
              <a:rPr lang="pt-PT" dirty="0" err="1" smtClean="0">
                <a:solidFill>
                  <a:schemeClr val="tx1"/>
                </a:solidFill>
              </a:rPr>
              <a:t>Attack</a:t>
            </a:r>
            <a:r>
              <a:rPr lang="pt-PT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pt-PT" dirty="0" err="1" smtClean="0">
                <a:solidFill>
                  <a:schemeClr val="tx1"/>
                </a:solidFill>
              </a:rPr>
              <a:t>Art</a:t>
            </a:r>
            <a:r>
              <a:rPr lang="pt-PT" dirty="0" smtClean="0">
                <a:solidFill>
                  <a:schemeClr val="tx1"/>
                </a:solidFill>
              </a:rPr>
              <a:t> </a:t>
            </a:r>
            <a:r>
              <a:rPr lang="pt-PT" dirty="0" err="1" smtClean="0">
                <a:solidFill>
                  <a:schemeClr val="tx1"/>
                </a:solidFill>
              </a:rPr>
              <a:t>Attack</a:t>
            </a:r>
            <a:r>
              <a:rPr lang="pt-PT" dirty="0" smtClean="0">
                <a:solidFill>
                  <a:schemeClr val="tx1"/>
                </a:solidFill>
              </a:rPr>
              <a:t> é um programa que nos ensina a reutilizar </a:t>
            </a:r>
            <a:r>
              <a:rPr lang="pt-PT" dirty="0" err="1" smtClean="0">
                <a:solidFill>
                  <a:schemeClr val="tx1"/>
                </a:solidFill>
              </a:rPr>
              <a:t>materias.O</a:t>
            </a:r>
            <a:r>
              <a:rPr lang="pt-PT" dirty="0" smtClean="0">
                <a:solidFill>
                  <a:schemeClr val="tx1"/>
                </a:solidFill>
              </a:rPr>
              <a:t> seu lema é: “Não precisas de ser um expert para ser um grande artista”.</a:t>
            </a:r>
            <a:endParaRPr lang="pt-P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950863"/>
            <a:ext cx="7772400" cy="1470025"/>
          </a:xfrm>
        </p:spPr>
        <p:txBody>
          <a:bodyPr/>
          <a:lstStyle/>
          <a:p>
            <a:r>
              <a:rPr lang="pt-PT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Vídeos feito por esse programa</a:t>
            </a:r>
            <a:endParaRPr lang="pt-PT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116560"/>
            <a:ext cx="6400800" cy="2904728"/>
          </a:xfrm>
        </p:spPr>
        <p:txBody>
          <a:bodyPr>
            <a:normAutofit fontScale="92500" lnSpcReduction="10000"/>
          </a:bodyPr>
          <a:lstStyle/>
          <a:p>
            <a:r>
              <a:rPr lang="pt-P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Encontram-se alguns vídeos no </a:t>
            </a:r>
            <a:r>
              <a:rPr lang="pt-PT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Youtube</a:t>
            </a:r>
            <a:r>
              <a:rPr lang="pt-P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mas aqui tem uma pequena seleção.</a:t>
            </a:r>
          </a:p>
          <a:p>
            <a:r>
              <a:rPr lang="pt-P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Veja o link abaixo:</a:t>
            </a:r>
          </a:p>
          <a:p>
            <a:r>
              <a:rPr lang="pt-PT" dirty="0" smtClean="0">
                <a:hlinkClick r:id="rId2"/>
              </a:rPr>
              <a:t>http://prezi.com/qdlmc-qtt3ig/untitled-prezi/</a:t>
            </a:r>
            <a:endParaRPr lang="pt-PT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PT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P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lore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3186"/>
            <a:ext cx="2339752" cy="1754814"/>
          </a:xfrm>
          <a:prstGeom prst="rect">
            <a:avLst/>
          </a:prstGeom>
        </p:spPr>
      </p:pic>
      <p:pic>
        <p:nvPicPr>
          <p:cNvPr id="11" name="Imagem 10" descr="flore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9752" y="5103186"/>
            <a:ext cx="2267744" cy="1754814"/>
          </a:xfrm>
          <a:prstGeom prst="rect">
            <a:avLst/>
          </a:prstGeom>
        </p:spPr>
      </p:pic>
      <p:pic>
        <p:nvPicPr>
          <p:cNvPr id="12" name="Imagem 11" descr="flore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5103186"/>
            <a:ext cx="2232248" cy="1754814"/>
          </a:xfrm>
          <a:prstGeom prst="rect">
            <a:avLst/>
          </a:prstGeom>
        </p:spPr>
      </p:pic>
      <p:pic>
        <p:nvPicPr>
          <p:cNvPr id="13" name="Imagem 12" descr="flore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5103186"/>
            <a:ext cx="2339752" cy="1754814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101</Words>
  <Application>Microsoft Office PowerPoint</Application>
  <PresentationFormat>Apresentação no Ecrã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Tema do Office</vt:lpstr>
      <vt:lpstr>Utilizar material reciclável</vt:lpstr>
      <vt:lpstr>Índice:</vt:lpstr>
      <vt:lpstr>Existem programas de televisão com ideias para reutilizar materiais?</vt:lpstr>
      <vt:lpstr>Vídeos feito por esse programa</vt:lpstr>
      <vt:lpstr>Diapositivo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ano7a</dc:creator>
  <cp:lastModifiedBy>ano7a</cp:lastModifiedBy>
  <cp:revision>8</cp:revision>
  <dcterms:created xsi:type="dcterms:W3CDTF">2013-05-24T08:21:22Z</dcterms:created>
  <dcterms:modified xsi:type="dcterms:W3CDTF">2013-05-24T09:16:22Z</dcterms:modified>
</cp:coreProperties>
</file>